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59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9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6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4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552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970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236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567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80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1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6C1-3DF5-4DDF-A98C-1A6BBCF1FBFC}" type="datetimeFigureOut">
              <a:rPr lang="en-IE" smtClean="0"/>
              <a:t>12/10/2017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F00-C649-4F19-BCE2-30E34F2B6B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4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First Year Mass of Welcome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4225"/>
            <a:ext cx="4038600" cy="34179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8781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96143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632848" cy="432048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098" name="Picture 2" descr="H:\DCIM\100CANON\IMG_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77686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4176464"/>
          </a:xfrm>
        </p:spPr>
        <p:txBody>
          <a:bodyPr>
            <a:normAutofit/>
          </a:bodyPr>
          <a:lstStyle/>
          <a:p>
            <a:endParaRPr lang="en-IE" sz="3600" dirty="0"/>
          </a:p>
        </p:txBody>
      </p:sp>
      <p:pic>
        <p:nvPicPr>
          <p:cNvPr id="5122" name="Picture 2" descr="H:\DCIM\100CANON\IMG_4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0648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3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920880" cy="432048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6146" name="Picture 2" descr="H:\DCIM\100CANON\IMG_4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9208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4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2484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176464"/>
          </a:xfrm>
        </p:spPr>
      </p:pic>
    </p:spTree>
    <p:extLst>
      <p:ext uri="{BB962C8B-B14F-4D97-AF65-F5344CB8AC3E}">
        <p14:creationId xmlns:p14="http://schemas.microsoft.com/office/powerpoint/2010/main" val="2082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032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78286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672407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456384" cy="4525963"/>
          </a:xfrm>
        </p:spPr>
      </p:pic>
    </p:spTree>
    <p:extLst>
      <p:ext uri="{BB962C8B-B14F-4D97-AF65-F5344CB8AC3E}">
        <p14:creationId xmlns:p14="http://schemas.microsoft.com/office/powerpoint/2010/main" val="304081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TY Volunteers for Welcome Mass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6330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FF0000"/>
                </a:solidFill>
              </a:rPr>
              <a:t>TY Volunteers for Welcome Mass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15" y="1600200"/>
            <a:ext cx="5366569" cy="4525963"/>
          </a:xfrm>
        </p:spPr>
      </p:pic>
    </p:spTree>
    <p:extLst>
      <p:ext uri="{BB962C8B-B14F-4D97-AF65-F5344CB8AC3E}">
        <p14:creationId xmlns:p14="http://schemas.microsoft.com/office/powerpoint/2010/main" val="16750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nolant\Desktop\IMG_4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82469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6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20880" cy="4464496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2050" name="Picture 2" descr="H:\DCIM\100CANON\IMG_4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04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0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First Year Mass of Welcome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624936" cy="417646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3074" name="Picture 2" descr="H:\DCIM\100CANON\IMG_4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0" y="1916832"/>
            <a:ext cx="76328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1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First Year Mass of Welcome</vt:lpstr>
      <vt:lpstr>First Year Mass of Welcome</vt:lpstr>
      <vt:lpstr>First Year Mass of Welcome</vt:lpstr>
      <vt:lpstr>First Year Mass of Welcome</vt:lpstr>
      <vt:lpstr>TY Volunteers for Welcome Mass</vt:lpstr>
      <vt:lpstr>TY Volunteers for Welcome Mass</vt:lpstr>
      <vt:lpstr>First Year Mass of Welcome</vt:lpstr>
      <vt:lpstr>First Year Mass of Welcome</vt:lpstr>
      <vt:lpstr>First Year Mass of Welcome</vt:lpstr>
      <vt:lpstr>First Year Mass of Welcome</vt:lpstr>
      <vt:lpstr>First Year Mass of Welcome</vt:lpstr>
      <vt:lpstr>First Year Mass of Welcome</vt:lpstr>
    </vt:vector>
  </TitlesOfParts>
  <Company>Cashel C.S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Year Mass of Welcome</dc:title>
  <dc:creator>Catriona Ryan</dc:creator>
  <cp:lastModifiedBy>Tony Nolan</cp:lastModifiedBy>
  <cp:revision>7</cp:revision>
  <dcterms:created xsi:type="dcterms:W3CDTF">2017-10-12T11:58:58Z</dcterms:created>
  <dcterms:modified xsi:type="dcterms:W3CDTF">2017-10-12T14:33:39Z</dcterms:modified>
</cp:coreProperties>
</file>